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5" r:id="rId5"/>
    <p:sldId id="276" r:id="rId6"/>
    <p:sldId id="277" r:id="rId7"/>
    <p:sldId id="278" r:id="rId8"/>
    <p:sldId id="280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FF8D-80F3-4E62-B302-F998AFC357A1}" type="datetimeFigureOut">
              <a:rPr lang="zh-CN" altLang="en-US" smtClean="0"/>
              <a:t>2019-04-24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E78B-E9E7-43AD-B0DE-B46F91BA2E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568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FF8D-80F3-4E62-B302-F998AFC357A1}" type="datetimeFigureOut">
              <a:rPr lang="zh-CN" altLang="en-US" smtClean="0"/>
              <a:t>2019-04-24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E78B-E9E7-43AD-B0DE-B46F91BA2E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0784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FF8D-80F3-4E62-B302-F998AFC357A1}" type="datetimeFigureOut">
              <a:rPr lang="zh-CN" altLang="en-US" smtClean="0"/>
              <a:t>2019-04-24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E78B-E9E7-43AD-B0DE-B46F91BA2E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64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FF8D-80F3-4E62-B302-F998AFC357A1}" type="datetimeFigureOut">
              <a:rPr lang="zh-CN" altLang="en-US" smtClean="0"/>
              <a:t>2019-04-24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E78B-E9E7-43AD-B0DE-B46F91BA2E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9704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FF8D-80F3-4E62-B302-F998AFC357A1}" type="datetimeFigureOut">
              <a:rPr lang="zh-CN" altLang="en-US" smtClean="0"/>
              <a:t>2019-04-24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E78B-E9E7-43AD-B0DE-B46F91BA2E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047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FF8D-80F3-4E62-B302-F998AFC357A1}" type="datetimeFigureOut">
              <a:rPr lang="zh-CN" altLang="en-US" smtClean="0"/>
              <a:t>2019-04-24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E78B-E9E7-43AD-B0DE-B46F91BA2E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755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FF8D-80F3-4E62-B302-F998AFC357A1}" type="datetimeFigureOut">
              <a:rPr lang="zh-CN" altLang="en-US" smtClean="0"/>
              <a:t>2019-04-24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E78B-E9E7-43AD-B0DE-B46F91BA2E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143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FF8D-80F3-4E62-B302-F998AFC357A1}" type="datetimeFigureOut">
              <a:rPr lang="zh-CN" altLang="en-US" smtClean="0"/>
              <a:t>2019-04-24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E78B-E9E7-43AD-B0DE-B46F91BA2E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4970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FF8D-80F3-4E62-B302-F998AFC357A1}" type="datetimeFigureOut">
              <a:rPr lang="zh-CN" altLang="en-US" smtClean="0"/>
              <a:t>2019-04-24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E78B-E9E7-43AD-B0DE-B46F91BA2E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7772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FF8D-80F3-4E62-B302-F998AFC357A1}" type="datetimeFigureOut">
              <a:rPr lang="zh-CN" altLang="en-US" smtClean="0"/>
              <a:t>2019-04-24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E78B-E9E7-43AD-B0DE-B46F91BA2E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862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FF8D-80F3-4E62-B302-F998AFC357A1}" type="datetimeFigureOut">
              <a:rPr lang="zh-CN" altLang="en-US" smtClean="0"/>
              <a:t>2019-04-24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E78B-E9E7-43AD-B0DE-B46F91BA2E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3395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7FF8D-80F3-4E62-B302-F998AFC357A1}" type="datetimeFigureOut">
              <a:rPr lang="zh-CN" altLang="en-US" smtClean="0"/>
              <a:t>2019-04-24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DE78B-E9E7-43AD-B0DE-B46F91BA2E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506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20"/>
          <a:stretch/>
        </p:blipFill>
        <p:spPr>
          <a:xfrm>
            <a:off x="662781" y="2286001"/>
            <a:ext cx="10733352" cy="233679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915295" y="4946073"/>
            <a:ext cx="4164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/>
              <a:t>孙军整理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96183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67" y="17755"/>
            <a:ext cx="5909733" cy="684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0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801" y="517"/>
            <a:ext cx="6079066" cy="676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39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467" y="23408"/>
            <a:ext cx="5300133" cy="683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4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259" y="13852"/>
            <a:ext cx="4367283" cy="685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5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68" y="565583"/>
            <a:ext cx="8229600" cy="6184279"/>
          </a:xfrm>
        </p:spPr>
      </p:pic>
    </p:spTree>
    <p:extLst>
      <p:ext uri="{BB962C8B-B14F-4D97-AF65-F5344CB8AC3E}">
        <p14:creationId xmlns:p14="http://schemas.microsoft.com/office/powerpoint/2010/main" val="236058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455" y="1"/>
            <a:ext cx="6689898" cy="672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958" y="1135345"/>
            <a:ext cx="7414707" cy="479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96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88" y="829734"/>
            <a:ext cx="9567389" cy="5706533"/>
          </a:xfrm>
        </p:spPr>
      </p:pic>
    </p:spTree>
    <p:extLst>
      <p:ext uri="{BB962C8B-B14F-4D97-AF65-F5344CB8AC3E}">
        <p14:creationId xmlns:p14="http://schemas.microsoft.com/office/powerpoint/2010/main" val="256903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52" y="1151467"/>
            <a:ext cx="9746520" cy="5266265"/>
          </a:xfrm>
        </p:spPr>
      </p:pic>
    </p:spTree>
    <p:extLst>
      <p:ext uri="{BB962C8B-B14F-4D97-AF65-F5344CB8AC3E}">
        <p14:creationId xmlns:p14="http://schemas.microsoft.com/office/powerpoint/2010/main" val="40065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933" y="22089"/>
            <a:ext cx="7366000" cy="6761540"/>
          </a:xfrm>
        </p:spPr>
      </p:pic>
    </p:spTree>
    <p:extLst>
      <p:ext uri="{BB962C8B-B14F-4D97-AF65-F5344CB8AC3E}">
        <p14:creationId xmlns:p14="http://schemas.microsoft.com/office/powerpoint/2010/main" val="65403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733" y="21599"/>
            <a:ext cx="4927600" cy="683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5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33" y="220133"/>
            <a:ext cx="7599285" cy="658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1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</Words>
  <Application>Microsoft Office PowerPoint</Application>
  <PresentationFormat>宽屏</PresentationFormat>
  <Paragraphs>1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孙军</cp:lastModifiedBy>
  <cp:revision>6</cp:revision>
  <dcterms:created xsi:type="dcterms:W3CDTF">2019-04-23T22:05:01Z</dcterms:created>
  <dcterms:modified xsi:type="dcterms:W3CDTF">2019-04-24T09:12:57Z</dcterms:modified>
</cp:coreProperties>
</file>